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34980"/>
            <a:ext cx="10058400" cy="2743200"/>
          </a:xfrm>
        </p:spPr>
        <p:txBody>
          <a:bodyPr>
            <a:normAutofit fontScale="90000"/>
          </a:bodyPr>
          <a:lstStyle/>
          <a:p>
            <a:r>
              <a:rPr lang="en-IN" dirty="0">
                <a:effectLst/>
              </a:rPr>
              <a:t>Exploratory Data Analysis of Major Crimes in Toronto using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978179"/>
            <a:ext cx="10058400" cy="866029"/>
          </a:xfrm>
        </p:spPr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Raviteja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BoDla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  <a:p>
            <a:r>
              <a:rPr lang="en-US" dirty="0"/>
              <a:t>Metro College of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C72B3-0B40-4D6F-868A-1AC2C68B2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4696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4E1271-7AB8-4C06-9A5A-04F8DF58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96" y="0"/>
            <a:ext cx="642730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1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230F43-B8F5-47DA-95EB-6CB3598BE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4399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566AA-4F64-41F4-9610-9F9C3C4B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494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9B58CF-BF77-44F8-A5B0-B515F62A8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57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70AFE-64B0-4FAA-A9AD-512629E63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D2C718-5B1D-4007-8BBA-D38D79D4F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2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F9ED8-1C1E-4C93-B829-9FDE231B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8214" cy="61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BDC2-009B-4AE4-92AE-8F4491BA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8EABF-0BB4-405B-AB4A-2CAB29742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/>
              <a:t>Crime rate increased from 2014-2017, but the rate of increase was not significant.</a:t>
            </a:r>
          </a:p>
          <a:p>
            <a:pPr lvl="0"/>
            <a:r>
              <a:rPr lang="en-IN" dirty="0"/>
              <a:t>The major type of crime is assault with 70817 cases followed by auto-theft with 13435 cases.</a:t>
            </a:r>
          </a:p>
          <a:p>
            <a:pPr lvl="0"/>
            <a:r>
              <a:rPr lang="en-IN" dirty="0"/>
              <a:t>Majority of crimes takes place during mid nights and early mornings. Break in and enter seems to also occur during afternoons (when people are at office).</a:t>
            </a:r>
          </a:p>
          <a:p>
            <a:pPr lvl="0"/>
            <a:r>
              <a:rPr lang="en-IN" dirty="0"/>
              <a:t>May-November are the months with high crime rate and November-February are the months with low crime rates.</a:t>
            </a:r>
          </a:p>
          <a:p>
            <a:pPr lvl="0"/>
            <a:r>
              <a:rPr lang="en-IN" dirty="0"/>
              <a:t>Church-</a:t>
            </a:r>
            <a:r>
              <a:rPr lang="en-IN" dirty="0" err="1"/>
              <a:t>yonge</a:t>
            </a:r>
            <a:r>
              <a:rPr lang="en-IN" dirty="0"/>
              <a:t> Corridor and Waterfront are the neighbourhoods with high crime rates.</a:t>
            </a:r>
          </a:p>
          <a:p>
            <a:pPr lvl="0"/>
            <a:r>
              <a:rPr lang="en-IN" dirty="0"/>
              <a:t>Further study has to be done based on population density and crime rates to accurately determine the neighbourhoods with high crime rates.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864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Find the data regarding the major crimes in Toronto.</a:t>
            </a:r>
          </a:p>
          <a:p>
            <a:pPr lvl="0"/>
            <a:r>
              <a:rPr lang="en-IN" dirty="0"/>
              <a:t>Clean the data.</a:t>
            </a:r>
          </a:p>
          <a:p>
            <a:pPr lvl="0"/>
            <a:r>
              <a:rPr lang="en-IN" dirty="0"/>
              <a:t>Determine the major crime type.</a:t>
            </a:r>
          </a:p>
          <a:p>
            <a:pPr lvl="0"/>
            <a:r>
              <a:rPr lang="en-IN" dirty="0"/>
              <a:t>Determine the months with high crime rate.</a:t>
            </a:r>
          </a:p>
          <a:p>
            <a:pPr lvl="0"/>
            <a:r>
              <a:rPr lang="en-IN" dirty="0"/>
              <a:t>Determine the hour of the day with high crime rate.</a:t>
            </a:r>
          </a:p>
          <a:p>
            <a:pPr lvl="0"/>
            <a:r>
              <a:rPr lang="en-IN" dirty="0"/>
              <a:t>Determine the neighbourhood with high crime 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4BCF5-E6DC-476F-8E5C-B8DCCF3D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17" y="381000"/>
            <a:ext cx="9601200" cy="533400"/>
          </a:xfrm>
        </p:spPr>
        <p:txBody>
          <a:bodyPr/>
          <a:lstStyle/>
          <a:p>
            <a:r>
              <a:rPr lang="en-IN" dirty="0"/>
              <a:t>Data Cleaning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8E6D9E-6CD1-46D1-A0F8-93055E61B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817" y="914400"/>
            <a:ext cx="10608366" cy="51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38114-3576-415B-821C-7F152E1B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65" y="411024"/>
            <a:ext cx="10136878" cy="794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2F565-D2E8-4421-9610-52089031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65" y="1205949"/>
            <a:ext cx="10136877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F84B4-4A3D-4942-BEAF-2FD8F6B7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5088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53124-5197-4AC5-BBD2-CC2215AA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8834"/>
            <a:ext cx="12191999" cy="8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D9758-273B-4989-B8C8-2E0C2DE8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2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76BEDA-2594-4971-B356-66A94A8EA3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21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2F986-5A11-4D33-BAAA-A14CDB5AE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215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13222-D77A-438E-822F-532A5404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910470" cy="55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3C08F-8DCA-4B54-8A10-5D4D60DF9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FA252-2206-4EA4-8854-6D1FC340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609599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36</TotalTime>
  <Words>182</Words>
  <Application>Microsoft Office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Cambria</vt:lpstr>
      <vt:lpstr>Red Line Business 16x9</vt:lpstr>
      <vt:lpstr>Exploratory Data Analysis of Major Crimes in Toronto using R</vt:lpstr>
      <vt:lpstr>Objectives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of Major Crimes in Toronto using R</dc:title>
  <dc:creator>ca126715</dc:creator>
  <cp:lastModifiedBy>ca126715</cp:lastModifiedBy>
  <cp:revision>5</cp:revision>
  <dcterms:created xsi:type="dcterms:W3CDTF">2018-08-28T23:27:56Z</dcterms:created>
  <dcterms:modified xsi:type="dcterms:W3CDTF">2018-08-29T00:04:37Z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